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1" r:id="rId6"/>
    <p:sldId id="268" r:id="rId7"/>
    <p:sldId id="259" r:id="rId8"/>
    <p:sldId id="262" r:id="rId9"/>
    <p:sldId id="260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>
                <a:alpha val="8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1483-8F71-441C-8FED-4ECE0C4F01D5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F9B4-D1C9-4980-84C5-658E22C3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NpwRAYMFx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5012"/>
            <a:ext cx="8534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SAFETY </a:t>
            </a:r>
          </a:p>
          <a:p>
            <a:pPr algn="ctr"/>
            <a:r>
              <a:rPr lang="en-US" sz="9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IN SPORTS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WEATHER RELATED INJURIES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2057400"/>
          <a:ext cx="80010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ill Sans Ultra Bold" pitchFamily="34" charset="0"/>
                        </a:rPr>
                        <a:t>HEAT EXHAUSTION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Overheating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of body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HOW DO I PREVENT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Drink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fluids, shade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ARE SOME</a:t>
                      </a:r>
                      <a:r>
                        <a:rPr lang="en-US" b="0" baseline="0" dirty="0">
                          <a:latin typeface="Gill Sans Ultra Bold" pitchFamily="34" charset="0"/>
                        </a:rPr>
                        <a:t> SIGNS OF THIS?</a:t>
                      </a:r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Dizzy, headache, clammy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0" y="2590800"/>
            <a:ext cx="586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3886200"/>
            <a:ext cx="586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5257800"/>
            <a:ext cx="5791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WEATHER RELATED INJURIES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286000"/>
          <a:ext cx="80010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ill Sans Ultra Bold" pitchFamily="34" charset="0"/>
                        </a:rPr>
                        <a:t>FROST BITE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Freezing of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HOW DO I PREVENT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Stay indoors,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layers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ARE SOME</a:t>
                      </a:r>
                      <a:r>
                        <a:rPr lang="en-US" b="0" baseline="0" dirty="0">
                          <a:latin typeface="Gill Sans Ultra Bold" pitchFamily="34" charset="0"/>
                        </a:rPr>
                        <a:t> SIGNS OF THIS?</a:t>
                      </a:r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Numb,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pale, stiff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19400" y="28194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3810000"/>
            <a:ext cx="586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51054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306" y="262841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Warm-up</a:t>
            </a:r>
            <a:endParaRPr lang="en-US" sz="6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C80EC-2E23-4B9B-B761-EB48BB73F336}"/>
              </a:ext>
            </a:extLst>
          </p:cNvPr>
          <p:cNvSpPr/>
          <p:nvPr/>
        </p:nvSpPr>
        <p:spPr>
          <a:xfrm>
            <a:off x="1002139" y="43434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Cool Down</a:t>
            </a:r>
            <a:endParaRPr lang="en-US" sz="66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8A9D7-D01C-4EF9-BB9E-55431B473546}"/>
              </a:ext>
            </a:extLst>
          </p:cNvPr>
          <p:cNvSpPr/>
          <p:nvPr/>
        </p:nvSpPr>
        <p:spPr>
          <a:xfrm>
            <a:off x="474306" y="990600"/>
            <a:ext cx="5495287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600" b="1" cap="none" spc="0" dirty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BEGINNING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BC5C1-E2F6-41B1-A4B2-8CA7B6E5AE58}"/>
              </a:ext>
            </a:extLst>
          </p:cNvPr>
          <p:cNvSpPr/>
          <p:nvPr/>
        </p:nvSpPr>
        <p:spPr>
          <a:xfrm>
            <a:off x="6629400" y="5059622"/>
            <a:ext cx="214513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600" b="1" cap="none" spc="0" dirty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BBF35-811B-40D1-860D-DB8104B3E57A}"/>
              </a:ext>
            </a:extLst>
          </p:cNvPr>
          <p:cNvSpPr/>
          <p:nvPr/>
        </p:nvSpPr>
        <p:spPr>
          <a:xfrm>
            <a:off x="455645" y="2313056"/>
            <a:ext cx="85359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PREPARES YOUR BODY TO SAFELY MOVE &amp; ALLOWS YOUR BODY TO RETURN TO A RESTING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D74841-1C16-4041-9C80-4B560106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70" y="4483179"/>
            <a:ext cx="2270400" cy="193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A5542-1670-43CA-AC7A-F03FD05D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91440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914401"/>
            <a:ext cx="353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HEART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4C8D1E-6EE7-4DCC-8EEE-F99731928BBA}"/>
              </a:ext>
            </a:extLst>
          </p:cNvPr>
          <p:cNvSpPr/>
          <p:nvPr/>
        </p:nvSpPr>
        <p:spPr>
          <a:xfrm>
            <a:off x="4953000" y="2514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JUMPING JACKS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5ABBD7-1044-43A3-B3DF-8DB6A2C678D0}"/>
              </a:ext>
            </a:extLst>
          </p:cNvPr>
          <p:cNvSpPr/>
          <p:nvPr/>
        </p:nvSpPr>
        <p:spPr>
          <a:xfrm>
            <a:off x="5393871" y="3559314"/>
            <a:ext cx="353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RESTING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FAF28-85C4-404B-9A5E-BAF1B0D2EC9A}"/>
              </a:ext>
            </a:extLst>
          </p:cNvPr>
          <p:cNvSpPr/>
          <p:nvPr/>
        </p:nvSpPr>
        <p:spPr>
          <a:xfrm>
            <a:off x="4979437" y="4637925"/>
            <a:ext cx="3537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WALKING</a:t>
            </a: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13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SAFETY GEAR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B770B-D097-4DB4-9F27-DDD9A50A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2" y="1485900"/>
            <a:ext cx="7345236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COMMON SPORTS INJURIES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000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1. ______________ </a:t>
            </a:r>
            <a:r>
              <a:rPr lang="en-US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(torn ligament – attaches bone to bone)</a:t>
            </a:r>
          </a:p>
          <a:p>
            <a:pPr marL="514350" indent="-514350">
              <a:buNone/>
            </a:pPr>
            <a:endParaRPr lang="en-US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None/>
            </a:pPr>
            <a:r>
              <a:rPr lang="en-US" sz="4000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______________ </a:t>
            </a:r>
            <a:r>
              <a:rPr lang="en-US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(torn muscle or tendon – attaches muscle to bone, stretched too far)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12467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Sprain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537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Strain</a:t>
            </a:r>
            <a:endParaRPr lang="en-US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COMMON SPORTS INJURIES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217645"/>
            <a:ext cx="8305800" cy="5181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2. Broken  __________ or fractures</a:t>
            </a:r>
          </a:p>
          <a:p>
            <a:pPr marL="514350" indent="-514350">
              <a:buNone/>
            </a:pPr>
            <a:endParaRPr lang="en-US" sz="30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None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3. _______________(swelling of tissue) from repeating a motion</a:t>
            </a:r>
          </a:p>
          <a:p>
            <a:pPr marL="514350" indent="-514350">
              <a:buNone/>
            </a:pPr>
            <a:endParaRPr lang="en-US" sz="30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______________ related (dehydration, heat exhaustion)</a:t>
            </a:r>
          </a:p>
          <a:p>
            <a:pPr marL="514350" indent="-514350">
              <a:buAutoNum type="arabicPeriod" startAt="4"/>
            </a:pPr>
            <a:endParaRPr lang="en-US" sz="3000" b="1" dirty="0">
              <a:ln w="28575"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  <a:p>
            <a:pPr marL="514350" indent="-514350">
              <a:buAutoNum type="arabicPeriod" startAt="4"/>
            </a:pPr>
            <a:r>
              <a:rPr lang="en-US" sz="30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______________ - brain injury that alters the way your brain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066800"/>
            <a:ext cx="350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bones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3684A-E4C3-41F8-8BF3-C8FECB2B2F49}"/>
              </a:ext>
            </a:extLst>
          </p:cNvPr>
          <p:cNvSpPr/>
          <p:nvPr/>
        </p:nvSpPr>
        <p:spPr>
          <a:xfrm>
            <a:off x="687355" y="2246073"/>
            <a:ext cx="3505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I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nflammation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8845B-0464-4AC5-9461-604094ABD5A2}"/>
              </a:ext>
            </a:extLst>
          </p:cNvPr>
          <p:cNvSpPr/>
          <p:nvPr/>
        </p:nvSpPr>
        <p:spPr>
          <a:xfrm>
            <a:off x="685800" y="3711714"/>
            <a:ext cx="350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W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eather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240339-F0D1-4251-B6F3-18B8D28D4EB5}"/>
              </a:ext>
            </a:extLst>
          </p:cNvPr>
          <p:cNvSpPr/>
          <p:nvPr/>
        </p:nvSpPr>
        <p:spPr>
          <a:xfrm>
            <a:off x="685800" y="5317189"/>
            <a:ext cx="3505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C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itannic Bold" panose="020B0903060703020204" pitchFamily="34" charset="0"/>
              </a:rPr>
              <a:t>oncussion</a:t>
            </a:r>
          </a:p>
        </p:txBody>
      </p:sp>
    </p:spTree>
    <p:extLst>
      <p:ext uri="{BB962C8B-B14F-4D97-AF65-F5344CB8AC3E}">
        <p14:creationId xmlns:p14="http://schemas.microsoft.com/office/powerpoint/2010/main" val="21067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P.R.I.C.E.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57" t="16667" r="33821" b="12500"/>
          <a:stretch>
            <a:fillRect/>
          </a:stretch>
        </p:blipFill>
        <p:spPr bwMode="auto">
          <a:xfrm>
            <a:off x="381000" y="14478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PROTECT</a:t>
            </a:r>
          </a:p>
          <a:p>
            <a:pPr>
              <a:buNone/>
            </a:pP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REST</a:t>
            </a:r>
          </a:p>
          <a:p>
            <a:pPr>
              <a:buNone/>
            </a:pPr>
            <a:r>
              <a:rPr lang="en-US" sz="6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ICE</a:t>
            </a:r>
          </a:p>
          <a:p>
            <a:pPr>
              <a:buNone/>
            </a:pP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COMPRESS</a:t>
            </a:r>
          </a:p>
          <a:p>
            <a:pPr>
              <a:buNone/>
            </a:pPr>
            <a:r>
              <a:rPr lang="en-US" sz="6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ELEVATE</a:t>
            </a:r>
          </a:p>
          <a:p>
            <a:pPr>
              <a:buNone/>
            </a:pP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P.R.I.C.E.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286000"/>
          <a:ext cx="80010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Gill Sans Ultra Bold" pitchFamily="34" charset="0"/>
                        </a:rPr>
                        <a:t>DEHYDRATION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Not enough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HOW DO I PREVENT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Gill Sans Ultra Bold" pitchFamily="34" charset="0"/>
                        </a:rPr>
                        <a:t>Drink</a:t>
                      </a:r>
                      <a:r>
                        <a:rPr lang="en-US" sz="4000" b="0" baseline="0" dirty="0">
                          <a:latin typeface="Gill Sans Ultra Bold" pitchFamily="34" charset="0"/>
                        </a:rPr>
                        <a:t> water</a:t>
                      </a:r>
                      <a:endParaRPr lang="en-US" sz="40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Ultra Bold" pitchFamily="34" charset="0"/>
                        </a:rPr>
                        <a:t>WHAT ARE SOME</a:t>
                      </a:r>
                      <a:r>
                        <a:rPr lang="en-US" b="0" baseline="0" dirty="0">
                          <a:latin typeface="Gill Sans Ultra Bold" pitchFamily="34" charset="0"/>
                        </a:rPr>
                        <a:t> SIGNS OF THIS?</a:t>
                      </a:r>
                      <a:endParaRPr lang="en-US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Ultra Bold" pitchFamily="34" charset="0"/>
                        </a:rPr>
                        <a:t>Thirsty,</a:t>
                      </a:r>
                      <a:r>
                        <a:rPr lang="en-US" sz="3600" b="0" baseline="0" dirty="0">
                          <a:latin typeface="Gill Sans Ultra Bold" pitchFamily="34" charset="0"/>
                        </a:rPr>
                        <a:t> headache, tired, dizziness</a:t>
                      </a:r>
                      <a:endParaRPr lang="en-US" sz="3600" b="0" dirty="0">
                        <a:latin typeface="Gill Sans Ultra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19400" y="4800600"/>
            <a:ext cx="586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WEATHER RELATED INJURIES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810000"/>
            <a:ext cx="586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236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Britannic Bold</vt:lpstr>
      <vt:lpstr>Calibri</vt:lpstr>
      <vt:lpstr>Gill Sans Ultra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SPORTS</dc:title>
  <dc:creator>tech2</dc:creator>
  <cp:lastModifiedBy>Adams, Stacy</cp:lastModifiedBy>
  <cp:revision>21</cp:revision>
  <dcterms:created xsi:type="dcterms:W3CDTF">2015-02-25T12:47:59Z</dcterms:created>
  <dcterms:modified xsi:type="dcterms:W3CDTF">2018-06-11T03:37:32Z</dcterms:modified>
</cp:coreProperties>
</file>